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1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DF2E9-454F-111D-0D9C-E06CD70D8E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786369-AC2A-1E2A-40E3-CFCBC7EF19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AE70F-CAD9-6E52-BF70-87E192C86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8D986-B659-BD7E-3D2E-35F70EFE6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9D003A-0FB1-CD50-E50F-2384DF626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139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EB666-EAC7-CF75-F129-BBA0F4700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38AA6A-B9E3-ADB9-F24D-6BBFC04A1A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39B28-FDC4-45E2-0741-3E301DC50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9A9F4-0686-528A-E4D7-7AFFD2393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089E2-7AC6-C665-6DD4-0B93A11C6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784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DC9A88-10C6-76B4-DE90-23E7C83F51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6FB6E1-131D-E4E4-8249-72D7ABC17B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466718-B0B6-814C-6A27-2FD222560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AC9CE-4333-223D-D039-692B6E242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4C33A-683E-F79F-7DAB-2F287E8A9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318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31DCD-10E4-89BF-F031-45EF0AF7B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7C7AF-2FD1-F6F2-74CD-CAE8043A0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D0A6C-28E6-C050-0530-92E502B0C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CD9BE-479C-7408-FD26-6543E823E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02D67-DB2B-194A-7A63-04F53F654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18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1C824-FCB2-2BCA-4661-CE11497AE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5FF4B-AA90-D63F-7D59-3B9457949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99DCE-BBF8-6B74-27EC-19C47A9B2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7AD50-0CBE-273C-57B4-84B85BC20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8BBC8-2600-4ABA-C234-41BDD4C5A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66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E3942-E35E-0C30-5070-D1EC4A6D8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BC977-1971-96CD-4E3B-FC7939ADD5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AA7E2-ED3A-1E75-BF15-01DC1C4996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EB98D4-E312-F212-3AAF-58AE32EEF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91BA96-2B1B-1557-0C6E-0DA0E8670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3DAD2F-11D8-0B2C-C646-0FF534BA7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421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3DBE8-91E9-7BC7-13A0-7F204602E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68C960-925B-08DD-6063-0F661E40C8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676E81-BEE6-AD09-1D27-FBB9C8A88D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C0C1CF-DB61-235F-8A36-77E0203BB3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255FED-EE31-199D-DE20-9759D50598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91B316-10E5-DBBE-94AE-63C11B30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BF5FBC-C7FA-4E65-9F52-094F8C6B9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5F5859-890D-4396-6156-BED935EE7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980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0EBA-B440-A21D-8DC2-26A29A6AF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6FCA5F-FB10-0E4D-D004-8B971B915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D0D85-DFC8-27B8-B335-21BC44F20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293C45-2C64-7AFE-7B12-25A7641B3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484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48C593-769A-21C6-FAC9-715189E37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32570-0811-ABEC-915E-FEB9B23A2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4F934B-162D-1468-7E51-CBC607328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561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D1B61-35D7-B4FF-10E0-7DDEE934F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86486-FE97-9B47-71B1-539C3D761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B5F00-9344-5F65-83A4-19033C90F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1CDFE-BA1F-892B-33E5-80F10D6B1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8D9599-8638-D0B0-0630-69183DD8C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6DC3F6-C2F9-0EC0-DD72-B87EEFDA5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772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F00D5-8C22-3CC9-4D4F-43F4AAD24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32719D-C4F8-D3CF-C950-142CA566A8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ABFA13-D280-B6E1-4853-0FA5DABF2D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0CDD0-6017-EDEB-3F63-434AF2BA1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22E3C-E90F-9B3D-E5F8-4B8518D29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C51F9-6288-7266-CBB4-700875236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4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403318-F04E-1693-D315-4EC40CAAD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A5A5D-410F-6286-5536-EF0FCA30B1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4F5B3-5F9D-BE14-C317-E72C9E03E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DB940C-613F-CF4A-9C90-95F70D1805E1}" type="datetimeFigureOut">
              <a:rPr lang="en-US" smtClean="0"/>
              <a:t>4/27/24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194A9-DD43-9E8A-A0E4-DB763F5160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05D0-09B2-3B15-428E-3C763757AF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974912-BD1E-E44C-BDCF-26594123A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92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84F9D61-9303-40B4-9F7E-66A9B4EDC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16414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Plant and roots">
            <a:extLst>
              <a:ext uri="{FF2B5EF4-FFF2-40B4-BE49-F238E27FC236}">
                <a16:creationId xmlns:a16="http://schemas.microsoft.com/office/drawing/2014/main" id="{DE0CB7A4-3E3E-611B-FC60-7A0C577E25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426"/>
          <a:stretch/>
        </p:blipFill>
        <p:spPr>
          <a:xfrm>
            <a:off x="-1" y="-1"/>
            <a:ext cx="11416413" cy="6858001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13" name="Overlay">
            <a:extLst>
              <a:ext uri="{FF2B5EF4-FFF2-40B4-BE49-F238E27FC236}">
                <a16:creationId xmlns:a16="http://schemas.microsoft.com/office/drawing/2014/main" id="{648D746A-0359-4EAE-8CF9-062E28169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220603-BE1C-B94F-EFDA-209FBCA3F2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8" y="1948171"/>
            <a:ext cx="4501057" cy="2661313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solidFill>
                  <a:srgbClr val="FFFFFF"/>
                </a:solidFill>
              </a:rPr>
              <a:t>Plant Point Cloud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390044-373B-13EA-6914-7D05F8BE2A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558" y="4814201"/>
            <a:ext cx="4501056" cy="1306820"/>
          </a:xfrm>
        </p:spPr>
        <p:txBody>
          <a:bodyPr anchor="t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By Elvis Kimara</a:t>
            </a:r>
          </a:p>
        </p:txBody>
      </p:sp>
    </p:spTree>
    <p:extLst>
      <p:ext uri="{BB962C8B-B14F-4D97-AF65-F5344CB8AC3E}">
        <p14:creationId xmlns:p14="http://schemas.microsoft.com/office/powerpoint/2010/main" val="3909481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8ED5DE8-CA8B-4332-9D76-60AD9B8183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8F30FB-6DC0-651B-021C-D189E444924B}"/>
              </a:ext>
            </a:extLst>
          </p:cNvPr>
          <p:cNvSpPr txBox="1"/>
          <p:nvPr/>
        </p:nvSpPr>
        <p:spPr>
          <a:xfrm>
            <a:off x="338050" y="1230020"/>
            <a:ext cx="3931924" cy="33463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>
                <a:latin typeface="+mj-lt"/>
                <a:ea typeface="+mj-ea"/>
                <a:cs typeface="+mj-cs"/>
              </a:rPr>
              <a:t>Went Through each of the 1207 plant point clouds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2983B4D-AA9E-4FCA-A321-B873627932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2446384" cy="5777808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2432161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2446384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7417" y="679731"/>
            <a:ext cx="6875958" cy="56628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CE1FF9-A199-11D6-78E7-AF6D58E14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7472" y="1210657"/>
            <a:ext cx="3118104" cy="18864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E3E9F5-926C-D053-FBA4-7B56280C9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1330" y="1210657"/>
            <a:ext cx="3118104" cy="18864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5DAD77-6E9F-79DF-FD92-5B8A045B74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7472" y="3919952"/>
            <a:ext cx="3118104" cy="18864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C1D4DF-32AC-80D6-4B7E-14BE19DBD4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1330" y="3919952"/>
            <a:ext cx="3118104" cy="188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64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9CFCE6-877F-4858-B8BD-2C52CA8AF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13F8A0-12AE-4514-8372-0DD766EC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3E029D-80B6-9479-42E0-307ECAA7A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211" y="643467"/>
            <a:ext cx="4345431" cy="557106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EFF17D4-9A8C-4CE5-B096-D8CCD440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4AA020-F78E-A6F1-B7AF-8E582F6C0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356" y="643467"/>
            <a:ext cx="434543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995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3E62F1-5589-B2F9-6D3A-C0AFC8032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813" y="643467"/>
            <a:ext cx="9208373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39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AA700-4AD6-2B86-30B1-F0196C79D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had no color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7FADE1-DCA4-6811-7DBE-C626059FA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4150" y="2070894"/>
            <a:ext cx="67437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405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D525D-CD4A-6CBD-4892-2F74B5FCF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where cut off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B89096-5F45-FD35-AA4E-86194717F8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609" y="1858282"/>
            <a:ext cx="4910326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859746-056B-0E15-BDB6-882E0C5FC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096" y="1858282"/>
            <a:ext cx="5352576" cy="430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861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E3CB3-E909-FA3C-D9F0-8E95F8788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Failing to get SDF from plant mesh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9FEE84-B2BB-0AA6-8EBF-5962C75666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690688"/>
            <a:ext cx="4351338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1B1814-D72A-B41F-D392-552325F94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612" y="1410077"/>
            <a:ext cx="3063931" cy="491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490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4705</TotalTime>
  <Words>31</Words>
  <Application>Microsoft Macintosh PowerPoint</Application>
  <PresentationFormat>Widescreen</PresentationFormat>
  <Paragraphs>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Plant Point Cloud Data</vt:lpstr>
      <vt:lpstr>PowerPoint Presentation</vt:lpstr>
      <vt:lpstr>PowerPoint Presentation</vt:lpstr>
      <vt:lpstr>PowerPoint Presentation</vt:lpstr>
      <vt:lpstr>Some had no color</vt:lpstr>
      <vt:lpstr>Some where cut off</vt:lpstr>
      <vt:lpstr>Failing to get SDF from plant mesh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Point Cloud Data</dc:title>
  <dc:creator>elvis kimara</dc:creator>
  <cp:lastModifiedBy>elvis kimara</cp:lastModifiedBy>
  <cp:revision>1</cp:revision>
  <dcterms:created xsi:type="dcterms:W3CDTF">2024-04-27T21:26:59Z</dcterms:created>
  <dcterms:modified xsi:type="dcterms:W3CDTF">2024-05-01T03:52:14Z</dcterms:modified>
</cp:coreProperties>
</file>

<file path=docProps/thumbnail.jpeg>
</file>